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/>
    <p:restoredTop sz="94635"/>
  </p:normalViewPr>
  <p:slideViewPr>
    <p:cSldViewPr snapToGrid="0" snapToObjects="1">
      <p:cViewPr varScale="1">
        <p:scale>
          <a:sx n="96" d="100"/>
          <a:sy n="96" d="100"/>
        </p:scale>
        <p:origin x="184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4D8D20-15AA-2640-8531-DADD4F74E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0951"/>
            <a:ext cx="9144000" cy="2387600"/>
          </a:xfrm>
        </p:spPr>
        <p:txBody>
          <a:bodyPr anchor="b"/>
          <a:lstStyle>
            <a:lvl1pPr algn="ctr">
              <a:defRPr sz="6000" b="1"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89700C3-41E7-9D45-AD92-7AD08A443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930" y="4157850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1E7D351-AF79-BD41-A345-99D5BF04C4E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06859" y="92017"/>
            <a:ext cx="1431473" cy="5515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20CABA-7CEE-D44A-A3A5-ACB8D55F8F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1662" y="-140904"/>
            <a:ext cx="1770743" cy="9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68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25C90-8255-8240-83E8-57F266E7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60EFDE-BAE2-3145-B330-57F4E1591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F5D17F-F37D-6E47-BA41-B54A9D6E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6D70C5-FBF1-7441-ACC7-9BAAE084A42B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B1C888-426A-0743-A383-86FD340A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5C8A4F-021B-C64F-AD2F-B1AE27F1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1B342-DF78-4C40-8ECF-59D08CDA5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009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B506EA5-21C3-5746-B75E-20F827613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36511A-030C-8D4D-9817-DA7A66503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5C71FA-8C52-D140-9345-5203CB8F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6D70C5-FBF1-7441-ACC7-9BAAE084A42B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1B512-E42A-2A46-A81A-630125A5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A43D6-C73D-564B-967F-0465180F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1B342-DF78-4C40-8ECF-59D08CDA5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153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7CC82D-09A8-EE46-9B75-142B5BDB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35E15A-2805-BF4D-8471-6449B93B8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E24434-5639-C642-88A1-523A3517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6D70C5-FBF1-7441-ACC7-9BAAE084A42B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3658E-9E85-1B40-BF6E-A26F61F4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BCE3A8-2304-6946-8B50-69E57DBE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1B342-DF78-4C40-8ECF-59D08CDA5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292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7D6E3-4201-6148-B80B-68C3C128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D8102E-04DC-9F44-A4BF-C67865105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1668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3A7A2C-C1D4-C043-AD13-7D577DB9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62E94D-18D7-7547-B35B-FE2226A8C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BB0B5D-ADEF-E743-8331-679671135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90488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6DA34E-424A-F049-81EA-AFDCBEA0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BA5783-13A2-384A-AAB9-F7C6AA901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8F3DAA-BA3D-134D-9E3B-375537512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807E937-6D8D-694D-9CB1-FD8C86033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6C69E5-ABB4-2146-83C1-3773FE30A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DA85F3-4A25-9F48-9BDA-15077974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6D70C5-FBF1-7441-ACC7-9BAAE084A42B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63CF2DA-52D8-A242-8076-47E12F94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CD0AECE-167A-2840-8AF2-D2729D15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1B342-DF78-4C40-8ECF-59D08CDA5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120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72BE50-6F05-D947-A9A4-F228D10C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19462C-D225-C84A-A9F5-F0103A49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6D70C5-FBF1-7441-ACC7-9BAAE084A42B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B6159AE-DF07-D643-BE2A-AAB939FF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F5483E5-0E19-B045-B43D-C3BFA73D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1B342-DF78-4C40-8ECF-59D08CDA5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590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FA684E-2423-0E40-8A72-A384681E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6D70C5-FBF1-7441-ACC7-9BAAE084A42B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5E3339-30A1-8C44-9B26-40A35819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CCCDD6-FE03-8043-A408-F1F8EEDD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1B342-DF78-4C40-8ECF-59D08CDA5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260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F1A31-8715-E74F-B19A-8380A1B1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84D1D1-29D8-BA40-A07D-4C737CA9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1A64C6-4E88-BF46-A0C6-512755994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468062-F522-BC4F-A677-8D3D6104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6D70C5-FBF1-7441-ACC7-9BAAE084A42B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DF33B7-87B4-0646-878A-DE73F0B2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77BD6F-9F39-4647-BEC1-B0D7F8AC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1B342-DF78-4C40-8ECF-59D08CDA5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102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D09F6-F9DA-934E-8105-D24FFF67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533B3C-032B-6840-B8DE-718720D3C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B9935B-41D7-C144-887E-683C1E213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B628D8-C715-3544-86F9-24978FC6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6D70C5-FBF1-7441-ACC7-9BAAE084A42B}" type="datetimeFigureOut">
              <a:rPr kumimoji="1" lang="zh-CN" altLang="en-US" smtClean="0"/>
              <a:t>2025/3/25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C59E7B-D035-0940-AB88-6C1AC270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878C2E-5F0E-7142-8230-783F9A01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1B342-DF78-4C40-8ECF-59D08CDA5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26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3BF6276-84FD-7445-98F6-2AD32B0EC9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6000"/>
          </a:blip>
          <a:stretch>
            <a:fillRect/>
          </a:stretch>
        </p:blipFill>
        <p:spPr>
          <a:xfrm>
            <a:off x="0" y="0"/>
            <a:ext cx="12301538" cy="6924706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E7B1A62-E365-7A4D-84EF-EFF00AAFC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29" y="849220"/>
            <a:ext cx="10515600" cy="77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9782F2-1246-2642-877C-6DB0C6EDB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762" y="18318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05C7598-7C5D-A344-8F7B-1F8DB082F18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972764" y="92037"/>
            <a:ext cx="3121261" cy="57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1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6AF57A-46BB-0B47-89A8-098674D6EC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A3E77B8-5892-4444-A10E-BEE8AE5B5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25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146B29-EFDD-F049-9598-B36F893C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188829-C443-894F-85E7-D7E77AA69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856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718C8E52-A11E-4140-8C9C-1A688BCDA7E4}"/>
              </a:ext>
            </a:extLst>
          </p:cNvPr>
          <p:cNvSpPr txBox="1">
            <a:spLocks/>
          </p:cNvSpPr>
          <p:nvPr/>
        </p:nvSpPr>
        <p:spPr>
          <a:xfrm>
            <a:off x="1524000" y="4638110"/>
            <a:ext cx="9144000" cy="1449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THE END</a:t>
            </a:r>
            <a:endParaRPr kumimoji="0" lang="zh-HK" altLang="en-US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C92E243-4C4D-0F45-B562-365F063724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6616" y="126498"/>
            <a:ext cx="1774373" cy="683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FB07E7-AF81-3F42-813D-54BB115EC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74" y="-125730"/>
            <a:ext cx="2013856" cy="1132794"/>
          </a:xfrm>
          <a:prstGeom prst="rect">
            <a:avLst/>
          </a:prstGeom>
        </p:spPr>
      </p:pic>
      <p:pic>
        <p:nvPicPr>
          <p:cNvPr id="12" name="内容占位符 4">
            <a:extLst>
              <a:ext uri="{FF2B5EF4-FFF2-40B4-BE49-F238E27FC236}">
                <a16:creationId xmlns:a16="http://schemas.microsoft.com/office/drawing/2014/main" id="{84B81B7C-C8D8-3940-9930-6397C8225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" y="1405816"/>
            <a:ext cx="12283440" cy="2970505"/>
          </a:xfrm>
        </p:spPr>
      </p:pic>
    </p:spTree>
    <p:extLst>
      <p:ext uri="{BB962C8B-B14F-4D97-AF65-F5344CB8AC3E}">
        <p14:creationId xmlns:p14="http://schemas.microsoft.com/office/powerpoint/2010/main" val="38552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Macintosh PowerPoint</Application>
  <PresentationFormat>宽屏</PresentationFormat>
  <Paragraphs>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张玮(Wei Zhang)</dc:creator>
  <cp:lastModifiedBy>张玮(Wei Zhang)</cp:lastModifiedBy>
  <cp:revision>6</cp:revision>
  <dcterms:created xsi:type="dcterms:W3CDTF">2025-03-25T07:31:32Z</dcterms:created>
  <dcterms:modified xsi:type="dcterms:W3CDTF">2025-03-25T08:32:48Z</dcterms:modified>
</cp:coreProperties>
</file>